
<file path=[Content_Types].xml><?xml version="1.0" encoding="utf-8"?>
<Types xmlns="http://schemas.openxmlformats.org/package/2006/content-types">
  <Default Extension="png" ContentType="image/png"/>
  <Default Extension="m4a" ContentType="audio/mp4"/>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506" r:id="rId2"/>
    <p:sldId id="507" r:id="rId3"/>
    <p:sldId id="508" r:id="rId4"/>
  </p:sldIdLst>
  <p:sldSz cx="9144000" cy="5143500" type="screen16x9"/>
  <p:notesSz cx="6400800" cy="8686800"/>
  <p:defaultTextStyle>
    <a:defPPr>
      <a:defRPr lang="de-CH"/>
    </a:defPPr>
    <a:lvl1pPr algn="l" rtl="0" fontAlgn="base">
      <a:spcBef>
        <a:spcPct val="0"/>
      </a:spcBef>
      <a:spcAft>
        <a:spcPct val="0"/>
      </a:spcAft>
      <a:defRPr sz="1700" kern="1200">
        <a:solidFill>
          <a:schemeClr val="tx1"/>
        </a:solidFill>
        <a:latin typeface="Arial" charset="0"/>
        <a:ea typeface="+mn-ea"/>
        <a:cs typeface="Arial" charset="0"/>
      </a:defRPr>
    </a:lvl1pPr>
    <a:lvl2pPr marL="457200" algn="l" rtl="0" fontAlgn="base">
      <a:spcBef>
        <a:spcPct val="0"/>
      </a:spcBef>
      <a:spcAft>
        <a:spcPct val="0"/>
      </a:spcAft>
      <a:defRPr sz="1700" kern="1200">
        <a:solidFill>
          <a:schemeClr val="tx1"/>
        </a:solidFill>
        <a:latin typeface="Arial" charset="0"/>
        <a:ea typeface="+mn-ea"/>
        <a:cs typeface="Arial" charset="0"/>
      </a:defRPr>
    </a:lvl2pPr>
    <a:lvl3pPr marL="914400" algn="l" rtl="0" fontAlgn="base">
      <a:spcBef>
        <a:spcPct val="0"/>
      </a:spcBef>
      <a:spcAft>
        <a:spcPct val="0"/>
      </a:spcAft>
      <a:defRPr sz="1700" kern="1200">
        <a:solidFill>
          <a:schemeClr val="tx1"/>
        </a:solidFill>
        <a:latin typeface="Arial" charset="0"/>
        <a:ea typeface="+mn-ea"/>
        <a:cs typeface="Arial" charset="0"/>
      </a:defRPr>
    </a:lvl3pPr>
    <a:lvl4pPr marL="1371600" algn="l" rtl="0" fontAlgn="base">
      <a:spcBef>
        <a:spcPct val="0"/>
      </a:spcBef>
      <a:spcAft>
        <a:spcPct val="0"/>
      </a:spcAft>
      <a:defRPr sz="1700" kern="1200">
        <a:solidFill>
          <a:schemeClr val="tx1"/>
        </a:solidFill>
        <a:latin typeface="Arial" charset="0"/>
        <a:ea typeface="+mn-ea"/>
        <a:cs typeface="Arial" charset="0"/>
      </a:defRPr>
    </a:lvl4pPr>
    <a:lvl5pPr marL="1828800" algn="l" rtl="0" fontAlgn="base">
      <a:spcBef>
        <a:spcPct val="0"/>
      </a:spcBef>
      <a:spcAft>
        <a:spcPct val="0"/>
      </a:spcAft>
      <a:defRPr sz="1700" kern="1200">
        <a:solidFill>
          <a:schemeClr val="tx1"/>
        </a:solidFill>
        <a:latin typeface="Arial" charset="0"/>
        <a:ea typeface="+mn-ea"/>
        <a:cs typeface="Arial" charset="0"/>
      </a:defRPr>
    </a:lvl5pPr>
    <a:lvl6pPr marL="2286000" algn="l" defTabSz="914400" rtl="0" eaLnBrk="1" latinLnBrk="0" hangingPunct="1">
      <a:defRPr sz="1700" kern="1200">
        <a:solidFill>
          <a:schemeClr val="tx1"/>
        </a:solidFill>
        <a:latin typeface="Arial" charset="0"/>
        <a:ea typeface="+mn-ea"/>
        <a:cs typeface="Arial" charset="0"/>
      </a:defRPr>
    </a:lvl6pPr>
    <a:lvl7pPr marL="2743200" algn="l" defTabSz="914400" rtl="0" eaLnBrk="1" latinLnBrk="0" hangingPunct="1">
      <a:defRPr sz="1700" kern="1200">
        <a:solidFill>
          <a:schemeClr val="tx1"/>
        </a:solidFill>
        <a:latin typeface="Arial" charset="0"/>
        <a:ea typeface="+mn-ea"/>
        <a:cs typeface="Arial" charset="0"/>
      </a:defRPr>
    </a:lvl7pPr>
    <a:lvl8pPr marL="3200400" algn="l" defTabSz="914400" rtl="0" eaLnBrk="1" latinLnBrk="0" hangingPunct="1">
      <a:defRPr sz="1700" kern="1200">
        <a:solidFill>
          <a:schemeClr val="tx1"/>
        </a:solidFill>
        <a:latin typeface="Arial" charset="0"/>
        <a:ea typeface="+mn-ea"/>
        <a:cs typeface="Arial" charset="0"/>
      </a:defRPr>
    </a:lvl8pPr>
    <a:lvl9pPr marL="3657600" algn="l" defTabSz="914400" rtl="0" eaLnBrk="1" latinLnBrk="0" hangingPunct="1">
      <a:defRPr sz="17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599">
          <p15:clr>
            <a:srgbClr val="A4A3A4"/>
          </p15:clr>
        </p15:guide>
        <p15:guide id="2" orient="horz" pos="3083">
          <p15:clr>
            <a:srgbClr val="A4A3A4"/>
          </p15:clr>
        </p15:guide>
        <p15:guide id="3" orient="horz" pos="1042">
          <p15:clr>
            <a:srgbClr val="A4A3A4"/>
          </p15:clr>
        </p15:guide>
        <p15:guide id="4" orient="horz" pos="2879">
          <p15:clr>
            <a:srgbClr val="A4A3A4"/>
          </p15:clr>
        </p15:guide>
        <p15:guide id="5" orient="horz" pos="532">
          <p15:clr>
            <a:srgbClr val="A4A3A4"/>
          </p15:clr>
        </p15:guide>
        <p15:guide id="6" pos="567">
          <p15:clr>
            <a:srgbClr val="A4A3A4"/>
          </p15:clr>
        </p15:guide>
        <p15:guide id="7" pos="51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70" autoAdjust="0"/>
    <p:restoredTop sz="94820" autoAdjust="0"/>
  </p:normalViewPr>
  <p:slideViewPr>
    <p:cSldViewPr snapToObjects="1" showGuides="1">
      <p:cViewPr varScale="1">
        <p:scale>
          <a:sx n="194" d="100"/>
          <a:sy n="194" d="100"/>
        </p:scale>
        <p:origin x="200" y="240"/>
      </p:cViewPr>
      <p:guideLst>
        <p:guide orient="horz" pos="599"/>
        <p:guide orient="horz" pos="3083"/>
        <p:guide orient="horz" pos="1042"/>
        <p:guide orient="horz" pos="2879"/>
        <p:guide orient="horz" pos="532"/>
        <p:guide pos="567"/>
        <p:guide pos="5193"/>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defTabSz="862013">
              <a:defRPr sz="1100"/>
            </a:lvl1pPr>
          </a:lstStyle>
          <a:p>
            <a:endParaRPr lang="de-CH"/>
          </a:p>
        </p:txBody>
      </p:sp>
      <p:sp>
        <p:nvSpPr>
          <p:cNvPr id="5123" name="Rectangle 3"/>
          <p:cNvSpPr>
            <a:spLocks noGrp="1" noChangeArrowheads="1"/>
          </p:cNvSpPr>
          <p:nvPr>
            <p:ph type="dt" idx="1"/>
          </p:nvPr>
        </p:nvSpPr>
        <p:spPr bwMode="auto">
          <a:xfrm>
            <a:off x="362585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algn="r" defTabSz="862013">
              <a:defRPr sz="1100"/>
            </a:lvl1pPr>
          </a:lstStyle>
          <a:p>
            <a:endParaRPr lang="de-CH"/>
          </a:p>
        </p:txBody>
      </p:sp>
      <p:sp>
        <p:nvSpPr>
          <p:cNvPr id="5124" name="Rectangle 4"/>
          <p:cNvSpPr>
            <a:spLocks noGrp="1" noRot="1" noChangeAspect="1" noChangeArrowheads="1" noTextEdit="1"/>
          </p:cNvSpPr>
          <p:nvPr>
            <p:ph type="sldImg" idx="2"/>
          </p:nvPr>
        </p:nvSpPr>
        <p:spPr bwMode="auto">
          <a:xfrm>
            <a:off x="307975" y="652463"/>
            <a:ext cx="5786438" cy="3255962"/>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39763" y="4125913"/>
            <a:ext cx="5121275" cy="3908425"/>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5126" name="Rectangle 6"/>
          <p:cNvSpPr>
            <a:spLocks noGrp="1" noChangeArrowheads="1"/>
          </p:cNvSpPr>
          <p:nvPr>
            <p:ph type="ftr" sz="quarter" idx="4"/>
          </p:nvPr>
        </p:nvSpPr>
        <p:spPr bwMode="auto">
          <a:xfrm>
            <a:off x="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defTabSz="862013">
              <a:defRPr sz="1100"/>
            </a:lvl1pPr>
          </a:lstStyle>
          <a:p>
            <a:endParaRPr lang="de-CH"/>
          </a:p>
        </p:txBody>
      </p:sp>
      <p:sp>
        <p:nvSpPr>
          <p:cNvPr id="5127" name="Rectangle 7"/>
          <p:cNvSpPr>
            <a:spLocks noGrp="1" noChangeArrowheads="1"/>
          </p:cNvSpPr>
          <p:nvPr>
            <p:ph type="sldNum" sz="quarter" idx="5"/>
          </p:nvPr>
        </p:nvSpPr>
        <p:spPr bwMode="auto">
          <a:xfrm>
            <a:off x="362585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algn="r" defTabSz="862013">
              <a:defRPr sz="1100"/>
            </a:lvl1pPr>
          </a:lstStyle>
          <a:p>
            <a:fld id="{16F90109-4F21-4BBC-B978-135A6ECFD136}" type="slidenum">
              <a:rPr lang="de-CH"/>
              <a:pPr/>
              <a:t>‹Nr.›</a:t>
            </a:fld>
            <a:endParaRPr lang="de-CH"/>
          </a:p>
        </p:txBody>
      </p:sp>
    </p:spTree>
    <p:extLst>
      <p:ext uri="{BB962C8B-B14F-4D97-AF65-F5344CB8AC3E}">
        <p14:creationId xmlns:p14="http://schemas.microsoft.com/office/powerpoint/2010/main" val="13693469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00114" y="1491854"/>
            <a:ext cx="7343775" cy="1151904"/>
          </a:xfrm>
        </p:spPr>
        <p:txBody>
          <a:bodyPr/>
          <a:lstStyle>
            <a:lvl1pPr>
              <a:defRPr sz="3900">
                <a:solidFill>
                  <a:schemeClr val="tx2"/>
                </a:solidFill>
              </a:defRPr>
            </a:lvl1pPr>
          </a:lstStyle>
          <a:p>
            <a:r>
              <a:rPr lang="de-DE" dirty="0"/>
              <a:t>Titelmasterformat durch Klicken bearbeiten</a:t>
            </a:r>
            <a:endParaRPr lang="de-CH" dirty="0"/>
          </a:p>
        </p:txBody>
      </p:sp>
      <p:sp>
        <p:nvSpPr>
          <p:cNvPr id="4099" name="Rectangle 3"/>
          <p:cNvSpPr>
            <a:spLocks noGrp="1" noChangeArrowheads="1"/>
          </p:cNvSpPr>
          <p:nvPr>
            <p:ph type="subTitle" idx="1"/>
          </p:nvPr>
        </p:nvSpPr>
        <p:spPr>
          <a:xfrm>
            <a:off x="900114" y="2769468"/>
            <a:ext cx="7343775" cy="1314450"/>
          </a:xfrm>
        </p:spPr>
        <p:txBody>
          <a:bodyPr/>
          <a:lstStyle>
            <a:lvl1pPr>
              <a:defRPr/>
            </a:lvl1pPr>
          </a:lstStyle>
          <a:p>
            <a:r>
              <a:rPr lang="de-DE" dirty="0"/>
              <a:t>Formatvorlage des Untertitelmasters durch Klicken bearbeiten</a:t>
            </a:r>
            <a:endParaRPr lang="de-CH" dirty="0"/>
          </a:p>
        </p:txBody>
      </p:sp>
      <p:sp>
        <p:nvSpPr>
          <p:cNvPr id="4100" name="Rectangle 4"/>
          <p:cNvSpPr>
            <a:spLocks noGrp="1" noChangeArrowheads="1"/>
          </p:cNvSpPr>
          <p:nvPr>
            <p:ph type="dt" sz="half" idx="2"/>
          </p:nvPr>
        </p:nvSpPr>
        <p:spPr>
          <a:xfrm>
            <a:off x="900113" y="4893469"/>
            <a:ext cx="2133600" cy="161925"/>
          </a:xfrm>
        </p:spPr>
        <p:txBody>
          <a:bodyPr/>
          <a:lstStyle>
            <a:lvl1pPr>
              <a:defRPr/>
            </a:lvl1pPr>
          </a:lstStyle>
          <a:p>
            <a:fld id="{A5C78DC6-FE69-4DFE-BA45-3065989F7738}" type="datetime1">
              <a:rPr lang="de-CH"/>
              <a:pPr/>
              <a:t>23.03.20</a:t>
            </a:fld>
            <a:endParaRPr lang="de-CH" dirty="0"/>
          </a:p>
        </p:txBody>
      </p:sp>
      <p:sp>
        <p:nvSpPr>
          <p:cNvPr id="4102" name="Rectangle 6"/>
          <p:cNvSpPr>
            <a:spLocks noGrp="1" noChangeArrowheads="1"/>
          </p:cNvSpPr>
          <p:nvPr>
            <p:ph type="sldNum" sz="quarter" idx="4"/>
          </p:nvPr>
        </p:nvSpPr>
        <p:spPr>
          <a:xfrm>
            <a:off x="6399214" y="4893469"/>
            <a:ext cx="1844675" cy="161925"/>
          </a:xfrm>
        </p:spPr>
        <p:txBody>
          <a:bodyPr/>
          <a:lstStyle>
            <a:lvl1pPr>
              <a:defRPr/>
            </a:lvl1pPr>
          </a:lstStyle>
          <a:p>
            <a:r>
              <a:rPr lang="de-CH" dirty="0"/>
              <a:t>Seite </a:t>
            </a:r>
            <a:fld id="{095A06C1-A939-4FDB-AEB0-B3358448343A}" type="slidenum">
              <a:rPr lang="de-CH"/>
              <a:pPr/>
              <a:t>‹Nr.›</a:t>
            </a:fld>
            <a:endParaRPr lang="de-CH" dirty="0"/>
          </a:p>
        </p:txBody>
      </p:sp>
      <p:sp>
        <p:nvSpPr>
          <p:cNvPr id="4104" name="Line 8"/>
          <p:cNvSpPr>
            <a:spLocks noChangeShapeType="1"/>
          </p:cNvSpPr>
          <p:nvPr userDrawn="1"/>
        </p:nvSpPr>
        <p:spPr bwMode="auto">
          <a:xfrm>
            <a:off x="0" y="844154"/>
            <a:ext cx="9144000" cy="0"/>
          </a:xfrm>
          <a:prstGeom prst="line">
            <a:avLst/>
          </a:prstGeom>
          <a:noFill/>
          <a:ln w="15875">
            <a:solidFill>
              <a:schemeClr val="accent2"/>
            </a:solidFill>
            <a:round/>
            <a:headEnd/>
            <a:tailEnd/>
          </a:ln>
          <a:effectLst/>
        </p:spPr>
        <p:txBody>
          <a:bodyPr/>
          <a:lstStyle/>
          <a:p>
            <a:endParaRPr lang="de-CH" dirty="0"/>
          </a:p>
        </p:txBody>
      </p:sp>
      <p:sp>
        <p:nvSpPr>
          <p:cNvPr id="4105" name="Text Box 9"/>
          <p:cNvSpPr txBox="1">
            <a:spLocks noChangeArrowheads="1"/>
          </p:cNvSpPr>
          <p:nvPr userDrawn="1"/>
        </p:nvSpPr>
        <p:spPr bwMode="auto">
          <a:xfrm>
            <a:off x="900114" y="601291"/>
            <a:ext cx="7343775" cy="170259"/>
          </a:xfrm>
          <a:prstGeom prst="rect">
            <a:avLst/>
          </a:prstGeom>
          <a:noFill/>
          <a:ln w="9525">
            <a:noFill/>
            <a:miter lim="800000"/>
            <a:headEnd/>
            <a:tailEnd/>
          </a:ln>
          <a:effectLst/>
        </p:spPr>
        <p:txBody>
          <a:bodyPr lIns="0" tIns="36000" rIns="0" bIns="0"/>
          <a:lstStyle/>
          <a:p>
            <a:pPr>
              <a:spcBef>
                <a:spcPct val="50000"/>
              </a:spcBef>
            </a:pPr>
            <a:r>
              <a:rPr lang="de-CH" sz="1400" b="1" dirty="0"/>
              <a:t>Soziologisches</a:t>
            </a:r>
            <a:r>
              <a:rPr lang="de-CH" sz="1400" b="1" baseline="0" dirty="0"/>
              <a:t> Institut</a:t>
            </a:r>
            <a:endParaRPr lang="de-CH" sz="1400" b="1" dirty="0"/>
          </a:p>
        </p:txBody>
      </p:sp>
      <p:pic>
        <p:nvPicPr>
          <p:cNvPr id="9" name="Picture 7" descr="uzh_logo_d_pos_grau_1mm"/>
          <p:cNvPicPr preferRelativeResize="0">
            <a:picLocks noChangeAspect="1" noChangeArrowheads="1"/>
          </p:cNvPicPr>
          <p:nvPr userDrawn="1"/>
        </p:nvPicPr>
        <p:blipFill>
          <a:blip r:embed="rId2" cstate="print"/>
          <a:srcRect/>
          <a:stretch>
            <a:fillRect/>
          </a:stretch>
        </p:blipFill>
        <p:spPr bwMode="auto">
          <a:xfrm>
            <a:off x="107505" y="107157"/>
            <a:ext cx="1440160" cy="51316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apitel">
    <p:spTree>
      <p:nvGrpSpPr>
        <p:cNvPr id="1" name=""/>
        <p:cNvGrpSpPr/>
        <p:nvPr/>
      </p:nvGrpSpPr>
      <p:grpSpPr>
        <a:xfrm>
          <a:off x="0" y="0"/>
          <a:ext cx="0" cy="0"/>
          <a:chOff x="0" y="0"/>
          <a:chExt cx="0" cy="0"/>
        </a:xfrm>
      </p:grpSpPr>
      <p:sp>
        <p:nvSpPr>
          <p:cNvPr id="7" name="Rechteck 6"/>
          <p:cNvSpPr/>
          <p:nvPr userDrawn="1"/>
        </p:nvSpPr>
        <p:spPr bwMode="gray">
          <a:xfrm>
            <a:off x="0" y="844153"/>
            <a:ext cx="9144000" cy="4299347"/>
          </a:xfrm>
          <a:prstGeom prst="rect">
            <a:avLst/>
          </a:prstGeom>
          <a:solidFill>
            <a:schemeClr val="accent3"/>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cs typeface="Arial" charset="0"/>
            </a:endParaRPr>
          </a:p>
        </p:txBody>
      </p:sp>
      <p:sp>
        <p:nvSpPr>
          <p:cNvPr id="2" name="Titel 1"/>
          <p:cNvSpPr>
            <a:spLocks noGrp="1"/>
          </p:cNvSpPr>
          <p:nvPr>
            <p:ph type="title"/>
          </p:nvPr>
        </p:nvSpPr>
        <p:spPr bwMode="gray">
          <a:solidFill>
            <a:schemeClr val="accent3"/>
          </a:solidFill>
        </p:spPr>
        <p:txBody>
          <a:bodyPr/>
          <a:lstStyle>
            <a:lvl1pPr>
              <a:defRPr>
                <a:solidFill>
                  <a:schemeClr val="bg1"/>
                </a:solidFill>
              </a:defRPr>
            </a:lvl1pPr>
          </a:lstStyle>
          <a:p>
            <a:r>
              <a:rPr lang="de-DE"/>
              <a:t>Titelmasterformat durch Klicken bearbeiten</a:t>
            </a:r>
            <a:endParaRPr lang="de-CH"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apitel">
    <p:spTree>
      <p:nvGrpSpPr>
        <p:cNvPr id="1" name=""/>
        <p:cNvGrpSpPr/>
        <p:nvPr/>
      </p:nvGrpSpPr>
      <p:grpSpPr>
        <a:xfrm>
          <a:off x="0" y="0"/>
          <a:ext cx="0" cy="0"/>
          <a:chOff x="0" y="0"/>
          <a:chExt cx="0" cy="0"/>
        </a:xfrm>
      </p:grpSpPr>
      <p:sp>
        <p:nvSpPr>
          <p:cNvPr id="7" name="Rechteck 6"/>
          <p:cNvSpPr/>
          <p:nvPr userDrawn="1"/>
        </p:nvSpPr>
        <p:spPr bwMode="gray">
          <a:xfrm>
            <a:off x="0" y="844153"/>
            <a:ext cx="9144000" cy="4299347"/>
          </a:xfrm>
          <a:prstGeom prst="rect">
            <a:avLst/>
          </a:prstGeom>
          <a:solidFill>
            <a:schemeClr val="accent5"/>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cs typeface="Arial" charset="0"/>
            </a:endParaRPr>
          </a:p>
        </p:txBody>
      </p:sp>
      <p:sp>
        <p:nvSpPr>
          <p:cNvPr id="2" name="Titel 1"/>
          <p:cNvSpPr>
            <a:spLocks noGrp="1"/>
          </p:cNvSpPr>
          <p:nvPr>
            <p:ph type="title"/>
          </p:nvPr>
        </p:nvSpPr>
        <p:spPr bwMode="gray">
          <a:solidFill>
            <a:schemeClr val="accent5"/>
          </a:solidFill>
        </p:spPr>
        <p:txBody>
          <a:bodyPr/>
          <a:lstStyle>
            <a:lvl1pPr>
              <a:defRPr>
                <a:solidFill>
                  <a:schemeClr val="bg1"/>
                </a:solidFill>
              </a:defRPr>
            </a:lvl1pPr>
          </a:lstStyle>
          <a:p>
            <a:r>
              <a:rPr lang="de-DE"/>
              <a:t>Titelmasterformat durch Klicken bearbeiten</a:t>
            </a:r>
            <a:endParaRPr lang="de-CH" dirty="0"/>
          </a:p>
        </p:txBody>
      </p:sp>
    </p:spTree>
    <p:extLst>
      <p:ext uri="{BB962C8B-B14F-4D97-AF65-F5344CB8AC3E}">
        <p14:creationId xmlns:p14="http://schemas.microsoft.com/office/powerpoint/2010/main" val="1813167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p:txBody>
          <a:bodyPr/>
          <a:lstStyle>
            <a:lvl1pPr>
              <a:defRPr/>
            </a:lvl1pPr>
          </a:lstStyle>
          <a:p>
            <a:fld id="{55DEFF01-2D73-4C5E-9EFF-7CA45581418C}" type="datetime1">
              <a:rPr lang="de-CH"/>
              <a:pPr/>
              <a:t>23.03.20</a:t>
            </a:fld>
            <a:endParaRPr lang="de-CH" dirty="0"/>
          </a:p>
        </p:txBody>
      </p:sp>
      <p:sp>
        <p:nvSpPr>
          <p:cNvPr id="6" name="Foliennummernplatzhalter 5"/>
          <p:cNvSpPr>
            <a:spLocks noGrp="1"/>
          </p:cNvSpPr>
          <p:nvPr>
            <p:ph type="sldNum" sz="quarter" idx="12"/>
          </p:nvPr>
        </p:nvSpPr>
        <p:spPr/>
        <p:txBody>
          <a:bodyPr/>
          <a:lstStyle>
            <a:lvl1pPr>
              <a:defRPr/>
            </a:lvl1pPr>
          </a:lstStyle>
          <a:p>
            <a:r>
              <a:rPr lang="de-CH" dirty="0"/>
              <a:t>Seite </a:t>
            </a:r>
            <a:fld id="{298DDF54-96CA-4706-AFE9-54D71408EAE8}" type="slidenum">
              <a:rPr lang="de-CH"/>
              <a:pPr/>
              <a:t>‹Nr.›</a:t>
            </a:fld>
            <a:endParaRPr lang="de-CH"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2sp">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900114" y="1653779"/>
            <a:ext cx="3529011"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p:txBody>
          <a:bodyPr/>
          <a:lstStyle>
            <a:lvl1pPr>
              <a:defRPr/>
            </a:lvl1pPr>
          </a:lstStyle>
          <a:p>
            <a:fld id="{55DEFF01-2D73-4C5E-9EFF-7CA45581418C}" type="datetime1">
              <a:rPr lang="de-CH"/>
              <a:pPr/>
              <a:t>23.03.20</a:t>
            </a:fld>
            <a:endParaRPr lang="de-CH" dirty="0"/>
          </a:p>
        </p:txBody>
      </p:sp>
      <p:sp>
        <p:nvSpPr>
          <p:cNvPr id="5" name="Fußzeilenplatzhalter 4"/>
          <p:cNvSpPr>
            <a:spLocks noGrp="1"/>
          </p:cNvSpPr>
          <p:nvPr>
            <p:ph type="ftr" sz="quarter" idx="11"/>
          </p:nvPr>
        </p:nvSpPr>
        <p:spPr>
          <a:xfrm>
            <a:off x="1908176" y="4893469"/>
            <a:ext cx="5256213" cy="161925"/>
          </a:xfrm>
          <a:prstGeom prst="rect">
            <a:avLst/>
          </a:prstGeom>
        </p:spPr>
        <p:txBody>
          <a:bodyPr/>
          <a:lstStyle>
            <a:lvl1pPr>
              <a:defRPr/>
            </a:lvl1pPr>
          </a:lstStyle>
          <a:p>
            <a:r>
              <a:rPr lang="de-CH" dirty="0" err="1"/>
              <a:t>TEDxAllianz</a:t>
            </a:r>
            <a:r>
              <a:rPr lang="de-CH" dirty="0"/>
              <a:t> Zürich, Katja Rost </a:t>
            </a:r>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‹Nr.›</a:t>
            </a:fld>
            <a:endParaRPr lang="de-CH"/>
          </a:p>
        </p:txBody>
      </p:sp>
      <p:sp>
        <p:nvSpPr>
          <p:cNvPr id="8" name="Inhaltsplatzhalter 7"/>
          <p:cNvSpPr>
            <a:spLocks noGrp="1"/>
          </p:cNvSpPr>
          <p:nvPr>
            <p:ph sz="quarter" idx="13"/>
          </p:nvPr>
        </p:nvSpPr>
        <p:spPr>
          <a:xfrm>
            <a:off x="4714876" y="1653779"/>
            <a:ext cx="3529012"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Text /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900114" y="1653779"/>
            <a:ext cx="3529011"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p:txBody>
          <a:bodyPr/>
          <a:lstStyle>
            <a:lvl1pPr>
              <a:defRPr/>
            </a:lvl1pPr>
          </a:lstStyle>
          <a:p>
            <a:fld id="{55DEFF01-2D73-4C5E-9EFF-7CA45581418C}" type="datetime1">
              <a:rPr lang="de-CH"/>
              <a:pPr/>
              <a:t>23.03.20</a:t>
            </a:fld>
            <a:endParaRPr lang="de-CH"/>
          </a:p>
        </p:txBody>
      </p:sp>
      <p:sp>
        <p:nvSpPr>
          <p:cNvPr id="5" name="Fußzeilenplatzhalter 4"/>
          <p:cNvSpPr>
            <a:spLocks noGrp="1"/>
          </p:cNvSpPr>
          <p:nvPr>
            <p:ph type="ftr" sz="quarter" idx="11"/>
          </p:nvPr>
        </p:nvSpPr>
        <p:spPr>
          <a:xfrm>
            <a:off x="1908176" y="4893469"/>
            <a:ext cx="5256213" cy="161925"/>
          </a:xfrm>
          <a:prstGeom prst="rect">
            <a:avLst/>
          </a:prstGeom>
        </p:spPr>
        <p:txBody>
          <a:bodyPr/>
          <a:lstStyle>
            <a:lvl1pPr>
              <a:defRPr/>
            </a:lvl1pPr>
          </a:lstStyle>
          <a:p>
            <a:r>
              <a:rPr lang="de-CH"/>
              <a:t>Titel der Präsentation, Autor</a:t>
            </a:r>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‹Nr.›</a:t>
            </a:fld>
            <a:endParaRPr lang="de-CH"/>
          </a:p>
        </p:txBody>
      </p:sp>
      <p:sp>
        <p:nvSpPr>
          <p:cNvPr id="10" name="Bildplatzhalter 9"/>
          <p:cNvSpPr>
            <a:spLocks noGrp="1"/>
          </p:cNvSpPr>
          <p:nvPr>
            <p:ph type="pic" sz="quarter" idx="13"/>
          </p:nvPr>
        </p:nvSpPr>
        <p:spPr>
          <a:xfrm>
            <a:off x="4716464" y="1653779"/>
            <a:ext cx="3527425" cy="2915840"/>
          </a:xfrm>
        </p:spPr>
        <p:txBody>
          <a:bodyPr/>
          <a:lstStyle/>
          <a:p>
            <a:r>
              <a:rPr lang="de-DE"/>
              <a:t>Bild durch Klicken auf Symbol hinzufügen</a:t>
            </a:r>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und Inhalt (Bild /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a:xfrm>
            <a:off x="4716464" y="1653779"/>
            <a:ext cx="3529011" cy="291584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
        <p:nvSpPr>
          <p:cNvPr id="4" name="Datumsplatzhalter 3"/>
          <p:cNvSpPr>
            <a:spLocks noGrp="1"/>
          </p:cNvSpPr>
          <p:nvPr>
            <p:ph type="dt" sz="half" idx="10"/>
          </p:nvPr>
        </p:nvSpPr>
        <p:spPr/>
        <p:txBody>
          <a:bodyPr/>
          <a:lstStyle>
            <a:lvl1pPr>
              <a:defRPr/>
            </a:lvl1pPr>
          </a:lstStyle>
          <a:p>
            <a:fld id="{55DEFF01-2D73-4C5E-9EFF-7CA45581418C}" type="datetime1">
              <a:rPr lang="de-CH"/>
              <a:pPr/>
              <a:t>23.03.20</a:t>
            </a:fld>
            <a:endParaRPr lang="de-CH"/>
          </a:p>
        </p:txBody>
      </p:sp>
      <p:sp>
        <p:nvSpPr>
          <p:cNvPr id="5" name="Fußzeilenplatzhalter 4"/>
          <p:cNvSpPr>
            <a:spLocks noGrp="1"/>
          </p:cNvSpPr>
          <p:nvPr>
            <p:ph type="ftr" sz="quarter" idx="11"/>
          </p:nvPr>
        </p:nvSpPr>
        <p:spPr>
          <a:xfrm>
            <a:off x="1908176" y="4893469"/>
            <a:ext cx="5256213" cy="161925"/>
          </a:xfrm>
          <a:prstGeom prst="rect">
            <a:avLst/>
          </a:prstGeom>
        </p:spPr>
        <p:txBody>
          <a:bodyPr/>
          <a:lstStyle>
            <a:lvl1pPr>
              <a:defRPr/>
            </a:lvl1pPr>
          </a:lstStyle>
          <a:p>
            <a:r>
              <a:rPr lang="de-CH" dirty="0" err="1"/>
              <a:t>TEDxAllianz</a:t>
            </a:r>
            <a:r>
              <a:rPr lang="de-CH" dirty="0"/>
              <a:t> Zürich, Katja Rost</a:t>
            </a:r>
          </a:p>
        </p:txBody>
      </p:sp>
      <p:sp>
        <p:nvSpPr>
          <p:cNvPr id="6" name="Foliennummernplatzhalter 5"/>
          <p:cNvSpPr>
            <a:spLocks noGrp="1"/>
          </p:cNvSpPr>
          <p:nvPr>
            <p:ph type="sldNum" sz="quarter" idx="12"/>
          </p:nvPr>
        </p:nvSpPr>
        <p:spPr/>
        <p:txBody>
          <a:bodyPr/>
          <a:lstStyle>
            <a:lvl1pPr>
              <a:defRPr/>
            </a:lvl1pPr>
          </a:lstStyle>
          <a:p>
            <a:r>
              <a:rPr lang="de-CH"/>
              <a:t>Seite </a:t>
            </a:r>
            <a:fld id="{298DDF54-96CA-4706-AFE9-54D71408EAE8}" type="slidenum">
              <a:rPr lang="de-CH"/>
              <a:pPr/>
              <a:t>‹Nr.›</a:t>
            </a:fld>
            <a:endParaRPr lang="de-CH"/>
          </a:p>
        </p:txBody>
      </p:sp>
      <p:sp>
        <p:nvSpPr>
          <p:cNvPr id="10" name="Bildplatzhalter 9"/>
          <p:cNvSpPr>
            <a:spLocks noGrp="1"/>
          </p:cNvSpPr>
          <p:nvPr>
            <p:ph type="pic" sz="quarter" idx="13"/>
          </p:nvPr>
        </p:nvSpPr>
        <p:spPr>
          <a:xfrm>
            <a:off x="900114" y="1653779"/>
            <a:ext cx="3527425" cy="2915840"/>
          </a:xfrm>
        </p:spPr>
        <p:txBody>
          <a:bodyPr/>
          <a:lstStyle/>
          <a:p>
            <a:r>
              <a:rPr lang="de-DE"/>
              <a:t>Bild durch Klicken auf Symbol hinzufügen</a:t>
            </a:r>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00114" y="951310"/>
            <a:ext cx="7343775" cy="377428"/>
          </a:xfrm>
          <a:prstGeom prst="rect">
            <a:avLst/>
          </a:prstGeom>
          <a:noFill/>
          <a:ln w="9525">
            <a:noFill/>
            <a:miter lim="800000"/>
            <a:headEnd/>
            <a:tailEnd/>
          </a:ln>
          <a:effectLst/>
        </p:spPr>
        <p:txBody>
          <a:bodyPr vert="horz" wrap="square" lIns="0" tIns="36000" rIns="0" bIns="0" numCol="1" anchor="t" anchorCtr="0" compatLnSpc="1">
            <a:prstTxWarp prst="textNoShape">
              <a:avLst/>
            </a:prstTxWarp>
          </a:bodyPr>
          <a:lstStyle/>
          <a:p>
            <a:pPr lvl="0"/>
            <a:r>
              <a:rPr lang="de-CH" dirty="0"/>
              <a:t>Titelmasterformat durch Klicken bearbeiten</a:t>
            </a:r>
          </a:p>
        </p:txBody>
      </p:sp>
      <p:sp>
        <p:nvSpPr>
          <p:cNvPr id="1027" name="Rectangle 3"/>
          <p:cNvSpPr>
            <a:spLocks noGrp="1" noChangeArrowheads="1"/>
          </p:cNvSpPr>
          <p:nvPr>
            <p:ph type="body" idx="1"/>
          </p:nvPr>
        </p:nvSpPr>
        <p:spPr bwMode="auto">
          <a:xfrm>
            <a:off x="900114" y="1653779"/>
            <a:ext cx="7343775" cy="291584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CH"/>
              <a:t>Textmasterformate durch Klicken bearbeiten</a:t>
            </a:r>
          </a:p>
          <a:p>
            <a:pPr lvl="1"/>
            <a:r>
              <a:rPr lang="de-CH"/>
              <a:t>Zweite Ebene</a:t>
            </a:r>
          </a:p>
          <a:p>
            <a:pPr lvl="2"/>
            <a:r>
              <a:rPr lang="de-CH"/>
              <a:t>Dritte Ebene</a:t>
            </a:r>
          </a:p>
          <a:p>
            <a:pPr lvl="3"/>
            <a:r>
              <a:rPr lang="de-CH"/>
              <a:t>Vierte Ebene</a:t>
            </a:r>
          </a:p>
          <a:p>
            <a:pPr lvl="4"/>
            <a:r>
              <a:rPr lang="de-CH"/>
              <a:t>Fünfte Ebene</a:t>
            </a:r>
          </a:p>
        </p:txBody>
      </p:sp>
      <p:sp>
        <p:nvSpPr>
          <p:cNvPr id="1028" name="Rectangle 4"/>
          <p:cNvSpPr>
            <a:spLocks noGrp="1" noChangeArrowheads="1"/>
          </p:cNvSpPr>
          <p:nvPr>
            <p:ph type="dt" sz="half" idx="2"/>
          </p:nvPr>
        </p:nvSpPr>
        <p:spPr bwMode="auto">
          <a:xfrm>
            <a:off x="900114" y="4893469"/>
            <a:ext cx="935037"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1000"/>
            </a:lvl1pPr>
          </a:lstStyle>
          <a:p>
            <a:fld id="{87B93BFF-BEE4-46C8-B68B-37845209E9A9}" type="datetime1">
              <a:rPr lang="de-CH"/>
              <a:pPr/>
              <a:t>23.03.20</a:t>
            </a:fld>
            <a:endParaRPr lang="de-CH" dirty="0"/>
          </a:p>
        </p:txBody>
      </p:sp>
      <p:sp>
        <p:nvSpPr>
          <p:cNvPr id="1030" name="Rectangle 6"/>
          <p:cNvSpPr>
            <a:spLocks noGrp="1" noChangeArrowheads="1"/>
          </p:cNvSpPr>
          <p:nvPr>
            <p:ph type="sldNum" sz="quarter" idx="4"/>
          </p:nvPr>
        </p:nvSpPr>
        <p:spPr bwMode="auto">
          <a:xfrm>
            <a:off x="7451726" y="4893469"/>
            <a:ext cx="792163"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a:lvl1pPr>
          </a:lstStyle>
          <a:p>
            <a:r>
              <a:rPr lang="de-CH" dirty="0"/>
              <a:t>Seite </a:t>
            </a:r>
            <a:fld id="{45B55F50-8663-4465-A6C3-5F55140633EF}" type="slidenum">
              <a:rPr lang="de-CH"/>
              <a:pPr/>
              <a:t>‹Nr.›</a:t>
            </a:fld>
            <a:endParaRPr lang="de-CH" dirty="0"/>
          </a:p>
        </p:txBody>
      </p:sp>
      <p:pic>
        <p:nvPicPr>
          <p:cNvPr id="1031" name="Picture 7" descr="uzh_logo_d_pos_grau_1mm"/>
          <p:cNvPicPr preferRelativeResize="0">
            <a:picLocks noChangeAspect="1" noChangeArrowheads="1"/>
          </p:cNvPicPr>
          <p:nvPr/>
        </p:nvPicPr>
        <p:blipFill>
          <a:blip r:embed="rId9" cstate="print"/>
          <a:srcRect/>
          <a:stretch>
            <a:fillRect/>
          </a:stretch>
        </p:blipFill>
        <p:spPr bwMode="auto">
          <a:xfrm>
            <a:off x="107505" y="107157"/>
            <a:ext cx="1440160" cy="513160"/>
          </a:xfrm>
          <a:prstGeom prst="rect">
            <a:avLst/>
          </a:prstGeom>
          <a:noFill/>
        </p:spPr>
      </p:pic>
      <p:sp>
        <p:nvSpPr>
          <p:cNvPr id="1034" name="Line 10"/>
          <p:cNvSpPr>
            <a:spLocks noChangeShapeType="1"/>
          </p:cNvSpPr>
          <p:nvPr/>
        </p:nvSpPr>
        <p:spPr bwMode="auto">
          <a:xfrm>
            <a:off x="0" y="844154"/>
            <a:ext cx="9144000" cy="0"/>
          </a:xfrm>
          <a:prstGeom prst="line">
            <a:avLst/>
          </a:prstGeom>
          <a:noFill/>
          <a:ln w="15875">
            <a:solidFill>
              <a:schemeClr val="accent2"/>
            </a:solidFill>
            <a:round/>
            <a:headEnd/>
            <a:tailEnd/>
          </a:ln>
          <a:effectLst/>
        </p:spPr>
        <p:txBody>
          <a:bodyPr/>
          <a:lstStyle/>
          <a:p>
            <a:endParaRPr lang="de-CH" dirty="0"/>
          </a:p>
        </p:txBody>
      </p:sp>
      <p:sp>
        <p:nvSpPr>
          <p:cNvPr id="1035" name="Text Box 11"/>
          <p:cNvSpPr txBox="1">
            <a:spLocks noChangeArrowheads="1"/>
          </p:cNvSpPr>
          <p:nvPr/>
        </p:nvSpPr>
        <p:spPr bwMode="auto">
          <a:xfrm>
            <a:off x="900114" y="601291"/>
            <a:ext cx="7343775" cy="170259"/>
          </a:xfrm>
          <a:prstGeom prst="rect">
            <a:avLst/>
          </a:prstGeom>
          <a:noFill/>
          <a:ln w="9525">
            <a:noFill/>
            <a:miter lim="800000"/>
            <a:headEnd/>
            <a:tailEnd/>
          </a:ln>
          <a:effectLst/>
        </p:spPr>
        <p:txBody>
          <a:bodyPr lIns="0" tIns="36000" rIns="0" bIns="0"/>
          <a:lstStyle/>
          <a:p>
            <a:pPr>
              <a:spcBef>
                <a:spcPct val="50000"/>
              </a:spcBef>
            </a:pPr>
            <a:r>
              <a:rPr lang="de-CH" sz="1400" b="1" dirty="0"/>
              <a:t>Soziologisches</a:t>
            </a:r>
            <a:r>
              <a:rPr lang="de-CH" sz="1400" b="1" baseline="0" dirty="0"/>
              <a:t> Institut</a:t>
            </a:r>
            <a:endParaRPr lang="de-CH" sz="1400" b="1"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5" r:id="rId3"/>
    <p:sldLayoutId id="2147483650" r:id="rId4"/>
    <p:sldLayoutId id="2147483652" r:id="rId5"/>
    <p:sldLayoutId id="2147483653" r:id="rId6"/>
    <p:sldLayoutId id="2147483654" r:id="rId7"/>
  </p:sldLayoutIdLst>
  <p:hf hdr="0"/>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charset="0"/>
          <a:cs typeface="Arial" charset="0"/>
        </a:defRPr>
      </a:lvl2pPr>
      <a:lvl3pPr algn="l" rtl="0" eaLnBrk="1" fontAlgn="base" hangingPunct="1">
        <a:spcBef>
          <a:spcPct val="0"/>
        </a:spcBef>
        <a:spcAft>
          <a:spcPct val="0"/>
        </a:spcAft>
        <a:defRPr sz="2400" b="1">
          <a:solidFill>
            <a:schemeClr val="tx2"/>
          </a:solidFill>
          <a:latin typeface="Arial" charset="0"/>
          <a:cs typeface="Arial" charset="0"/>
        </a:defRPr>
      </a:lvl3pPr>
      <a:lvl4pPr algn="l" rtl="0" eaLnBrk="1" fontAlgn="base" hangingPunct="1">
        <a:spcBef>
          <a:spcPct val="0"/>
        </a:spcBef>
        <a:spcAft>
          <a:spcPct val="0"/>
        </a:spcAft>
        <a:defRPr sz="2400" b="1">
          <a:solidFill>
            <a:schemeClr val="tx2"/>
          </a:solidFill>
          <a:latin typeface="Arial" charset="0"/>
          <a:cs typeface="Arial" charset="0"/>
        </a:defRPr>
      </a:lvl4pPr>
      <a:lvl5pPr algn="l" rtl="0" eaLnBrk="1" fontAlgn="base" hangingPunct="1">
        <a:spcBef>
          <a:spcPct val="0"/>
        </a:spcBef>
        <a:spcAft>
          <a:spcPct val="0"/>
        </a:spcAft>
        <a:defRPr sz="2400" b="1">
          <a:solidFill>
            <a:schemeClr val="tx2"/>
          </a:solidFill>
          <a:latin typeface="Arial" charset="0"/>
          <a:cs typeface="Arial" charset="0"/>
        </a:defRPr>
      </a:lvl5pPr>
      <a:lvl6pPr marL="457200" algn="l" rtl="0" eaLnBrk="1" fontAlgn="base" hangingPunct="1">
        <a:spcBef>
          <a:spcPct val="0"/>
        </a:spcBef>
        <a:spcAft>
          <a:spcPct val="0"/>
        </a:spcAft>
        <a:defRPr sz="2400" b="1">
          <a:solidFill>
            <a:schemeClr val="tx2"/>
          </a:solidFill>
          <a:latin typeface="Arial" charset="0"/>
          <a:cs typeface="Arial" charset="0"/>
        </a:defRPr>
      </a:lvl6pPr>
      <a:lvl7pPr marL="914400" algn="l" rtl="0" eaLnBrk="1" fontAlgn="base" hangingPunct="1">
        <a:spcBef>
          <a:spcPct val="0"/>
        </a:spcBef>
        <a:spcAft>
          <a:spcPct val="0"/>
        </a:spcAft>
        <a:defRPr sz="2400" b="1">
          <a:solidFill>
            <a:schemeClr val="tx2"/>
          </a:solidFill>
          <a:latin typeface="Arial" charset="0"/>
          <a:cs typeface="Arial" charset="0"/>
        </a:defRPr>
      </a:lvl7pPr>
      <a:lvl8pPr marL="1371600" algn="l" rtl="0" eaLnBrk="1" fontAlgn="base" hangingPunct="1">
        <a:spcBef>
          <a:spcPct val="0"/>
        </a:spcBef>
        <a:spcAft>
          <a:spcPct val="0"/>
        </a:spcAft>
        <a:defRPr sz="2400" b="1">
          <a:solidFill>
            <a:schemeClr val="tx2"/>
          </a:solidFill>
          <a:latin typeface="Arial" charset="0"/>
          <a:cs typeface="Arial" charset="0"/>
        </a:defRPr>
      </a:lvl8pPr>
      <a:lvl9pPr marL="1828800" algn="l" rtl="0" eaLnBrk="1" fontAlgn="base" hangingPunct="1">
        <a:spcBef>
          <a:spcPct val="0"/>
        </a:spcBef>
        <a:spcAft>
          <a:spcPct val="0"/>
        </a:spcAft>
        <a:defRPr sz="2400" b="1">
          <a:solidFill>
            <a:schemeClr val="tx2"/>
          </a:solidFill>
          <a:latin typeface="Arial" charset="0"/>
          <a:cs typeface="Arial" charset="0"/>
        </a:defRPr>
      </a:lvl9pPr>
    </p:titleStyle>
    <p:bodyStyle>
      <a:lvl1pPr algn="l" rtl="0" eaLnBrk="1" fontAlgn="base" hangingPunct="1">
        <a:spcBef>
          <a:spcPct val="40000"/>
        </a:spcBef>
        <a:spcAft>
          <a:spcPct val="0"/>
        </a:spcAft>
        <a:buFont typeface="Arial" charset="0"/>
        <a:defRPr sz="1700">
          <a:solidFill>
            <a:schemeClr val="tx1"/>
          </a:solidFill>
          <a:latin typeface="+mn-lt"/>
          <a:ea typeface="+mn-ea"/>
          <a:cs typeface="+mn-cs"/>
        </a:defRPr>
      </a:lvl1pPr>
      <a:lvl2pPr marL="346075" indent="-344488" algn="l" rtl="0" eaLnBrk="1" fontAlgn="base" hangingPunct="1">
        <a:spcBef>
          <a:spcPct val="40000"/>
        </a:spcBef>
        <a:spcAft>
          <a:spcPct val="0"/>
        </a:spcAft>
        <a:buFont typeface="Arial" charset="0"/>
        <a:buChar char="–"/>
        <a:defRPr sz="1700">
          <a:solidFill>
            <a:schemeClr val="tx1"/>
          </a:solidFill>
          <a:latin typeface="+mn-lt"/>
          <a:cs typeface="+mn-cs"/>
        </a:defRPr>
      </a:lvl2pPr>
      <a:lvl3pPr marL="714375" indent="-366713" algn="l" rtl="0" eaLnBrk="1" fontAlgn="base" hangingPunct="1">
        <a:spcBef>
          <a:spcPct val="40000"/>
        </a:spcBef>
        <a:spcAft>
          <a:spcPct val="0"/>
        </a:spcAft>
        <a:buFont typeface="Arial" charset="0"/>
        <a:buChar char="–"/>
        <a:defRPr sz="1700">
          <a:solidFill>
            <a:schemeClr val="tx1"/>
          </a:solidFill>
          <a:latin typeface="+mn-lt"/>
          <a:cs typeface="+mn-cs"/>
        </a:defRPr>
      </a:lvl3pPr>
      <a:lvl4pPr marL="1069975" indent="-354013" algn="l" rtl="0" eaLnBrk="1" fontAlgn="base" hangingPunct="1">
        <a:spcBef>
          <a:spcPct val="40000"/>
        </a:spcBef>
        <a:spcAft>
          <a:spcPct val="0"/>
        </a:spcAft>
        <a:buFont typeface="Arial" charset="0"/>
        <a:buChar char="–"/>
        <a:defRPr sz="1700">
          <a:solidFill>
            <a:schemeClr val="tx1"/>
          </a:solidFill>
          <a:latin typeface="+mn-lt"/>
          <a:cs typeface="+mn-cs"/>
        </a:defRPr>
      </a:lvl4pPr>
      <a:lvl5pPr marL="1438275" indent="-366713" algn="l" rtl="0" eaLnBrk="1" fontAlgn="base" hangingPunct="1">
        <a:spcBef>
          <a:spcPct val="40000"/>
        </a:spcBef>
        <a:spcAft>
          <a:spcPct val="0"/>
        </a:spcAft>
        <a:buFont typeface="Arial" charset="0"/>
        <a:buChar char="–"/>
        <a:defRPr sz="1700">
          <a:solidFill>
            <a:schemeClr val="tx1"/>
          </a:solidFill>
          <a:latin typeface="+mn-lt"/>
          <a:cs typeface="+mn-cs"/>
        </a:defRPr>
      </a:lvl5pPr>
      <a:lvl6pPr marL="1895475" indent="-366713" algn="l" rtl="0" eaLnBrk="1" fontAlgn="base" hangingPunct="1">
        <a:spcBef>
          <a:spcPct val="40000"/>
        </a:spcBef>
        <a:spcAft>
          <a:spcPct val="0"/>
        </a:spcAft>
        <a:buFont typeface="Arial" charset="0"/>
        <a:buChar char="–"/>
        <a:defRPr sz="1700">
          <a:solidFill>
            <a:schemeClr val="tx1"/>
          </a:solidFill>
          <a:latin typeface="+mn-lt"/>
          <a:cs typeface="+mn-cs"/>
        </a:defRPr>
      </a:lvl6pPr>
      <a:lvl7pPr marL="2352675" indent="-366713" algn="l" rtl="0" eaLnBrk="1" fontAlgn="base" hangingPunct="1">
        <a:spcBef>
          <a:spcPct val="40000"/>
        </a:spcBef>
        <a:spcAft>
          <a:spcPct val="0"/>
        </a:spcAft>
        <a:buFont typeface="Arial" charset="0"/>
        <a:buChar char="–"/>
        <a:defRPr sz="1700">
          <a:solidFill>
            <a:schemeClr val="tx1"/>
          </a:solidFill>
          <a:latin typeface="+mn-lt"/>
          <a:cs typeface="+mn-cs"/>
        </a:defRPr>
      </a:lvl7pPr>
      <a:lvl8pPr marL="2809875" indent="-366713" algn="l" rtl="0" eaLnBrk="1" fontAlgn="base" hangingPunct="1">
        <a:spcBef>
          <a:spcPct val="40000"/>
        </a:spcBef>
        <a:spcAft>
          <a:spcPct val="0"/>
        </a:spcAft>
        <a:buFont typeface="Arial" charset="0"/>
        <a:buChar char="–"/>
        <a:defRPr sz="1700">
          <a:solidFill>
            <a:schemeClr val="tx1"/>
          </a:solidFill>
          <a:latin typeface="+mn-lt"/>
          <a:cs typeface="+mn-cs"/>
        </a:defRPr>
      </a:lvl8pPr>
      <a:lvl9pPr marL="3267075" indent="-366713" algn="l" rtl="0" eaLnBrk="1" fontAlgn="base" hangingPunct="1">
        <a:spcBef>
          <a:spcPct val="40000"/>
        </a:spcBef>
        <a:spcAft>
          <a:spcPct val="0"/>
        </a:spcAft>
        <a:buFont typeface="Arial" charset="0"/>
        <a:buChar char="–"/>
        <a:defRPr sz="17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Transkulturalität </a:t>
            </a:r>
            <a:endParaRPr lang="de-CH" dirty="0"/>
          </a:p>
        </p:txBody>
      </p:sp>
      <p:sp>
        <p:nvSpPr>
          <p:cNvPr id="3" name="Inhaltsplatzhalter 2"/>
          <p:cNvSpPr>
            <a:spLocks noGrp="1"/>
          </p:cNvSpPr>
          <p:nvPr>
            <p:ph idx="1"/>
          </p:nvPr>
        </p:nvSpPr>
        <p:spPr/>
        <p:txBody>
          <a:bodyPr/>
          <a:lstStyle/>
          <a:p>
            <a:r>
              <a:rPr lang="de-CH" dirty="0"/>
              <a:t>Kulturen bilden keine homogenen und kohärenten Einheiten, sondern sind untereinander verflochten, vermischt und vernetzt. </a:t>
            </a:r>
          </a:p>
          <a:p>
            <a:r>
              <a:rPr lang="de-CH" dirty="0"/>
              <a:t>Kulturen zeichnen sich intern durch eine Pluralisierung möglicher Identitäten aus.</a:t>
            </a:r>
          </a:p>
          <a:p>
            <a:r>
              <a:rPr lang="de-CH" dirty="0"/>
              <a:t>Pluralität von unterschiedlichen Lebensformen und -stilen mit transkultureller Haltung. </a:t>
            </a:r>
          </a:p>
          <a:p>
            <a:r>
              <a:rPr lang="de-CH" dirty="0"/>
              <a:t>Der Mensch ist ein hybrider Mischling mit unterschiedlichen soziokulturellen Prägungen und einer komplexen Identität.</a:t>
            </a:r>
          </a:p>
          <a:p>
            <a:endParaRPr lang="de-CH" dirty="0"/>
          </a:p>
          <a:p>
            <a:endParaRPr lang="de-CH" dirty="0"/>
          </a:p>
        </p:txBody>
      </p:sp>
      <p:sp>
        <p:nvSpPr>
          <p:cNvPr id="4" name="Datumsplatzhalter 3"/>
          <p:cNvSpPr>
            <a:spLocks noGrp="1"/>
          </p:cNvSpPr>
          <p:nvPr>
            <p:ph type="dt" sz="half" idx="10"/>
          </p:nvPr>
        </p:nvSpPr>
        <p:spPr/>
        <p:txBody>
          <a:bodyPr/>
          <a:lstStyle/>
          <a:p>
            <a:fld id="{55DEFF01-2D73-4C5E-9EFF-7CA45581418C}" type="datetime1">
              <a:rPr lang="de-CH" smtClean="0"/>
              <a:pPr/>
              <a:t>23.03.20</a:t>
            </a:fld>
            <a:endParaRPr lang="de-CH" dirty="0"/>
          </a:p>
        </p:txBody>
      </p:sp>
      <p:sp>
        <p:nvSpPr>
          <p:cNvPr id="5" name="Foliennummernplatzhalter 4"/>
          <p:cNvSpPr>
            <a:spLocks noGrp="1"/>
          </p:cNvSpPr>
          <p:nvPr>
            <p:ph type="sldNum" sz="quarter" idx="12"/>
          </p:nvPr>
        </p:nvSpPr>
        <p:spPr/>
        <p:txBody>
          <a:bodyPr/>
          <a:lstStyle/>
          <a:p>
            <a:r>
              <a:rPr lang="de-CH"/>
              <a:t>Seite </a:t>
            </a:r>
            <a:fld id="{298DDF54-96CA-4706-AFE9-54D71408EAE8}" type="slidenum">
              <a:rPr lang="de-CH" smtClean="0"/>
              <a:pPr/>
              <a:t>1</a:t>
            </a:fld>
            <a:endParaRPr lang="de-CH" dirty="0"/>
          </a:p>
        </p:txBody>
      </p:sp>
      <p:sp>
        <p:nvSpPr>
          <p:cNvPr id="6" name="Rechteck 5"/>
          <p:cNvSpPr/>
          <p:nvPr/>
        </p:nvSpPr>
        <p:spPr>
          <a:xfrm>
            <a:off x="4067944" y="-20538"/>
            <a:ext cx="5087618" cy="1292662"/>
          </a:xfrm>
          <a:prstGeom prst="rect">
            <a:avLst/>
          </a:prstGeom>
          <a:solidFill>
            <a:schemeClr val="bg1"/>
          </a:solidFill>
        </p:spPr>
        <p:txBody>
          <a:bodyPr wrap="square">
            <a:spAutoFit/>
          </a:bodyPr>
          <a:lstStyle/>
          <a:p>
            <a:r>
              <a:rPr lang="de-CH" sz="1300" dirty="0"/>
              <a:t>Unsere Kulturen haben de facto längst nicht mehr die Form der Homogenität und </a:t>
            </a:r>
            <a:r>
              <a:rPr lang="de-CH" sz="1300" dirty="0" err="1"/>
              <a:t>Separiertheit</a:t>
            </a:r>
            <a:r>
              <a:rPr lang="de-CH" sz="1300" dirty="0"/>
              <a:t>, sondern sind weitgehend durch Mischungen und Durchdringungen gekennzeichnet. Diese neue Struktur der Kulturen bezeichne ich, da sie über den traditionellen Kulturbegriff hinaus- und durch die traditionellen Kulturgrenzen wie selbstverständlich hindurchgeht, als transkulturell.“ (W. Welsch)</a:t>
            </a:r>
          </a:p>
        </p:txBody>
      </p:sp>
      <p:pic>
        <p:nvPicPr>
          <p:cNvPr id="7" name="Audio 6">
            <a:hlinkClick r:id="" action="ppaction://media"/>
            <a:extLst>
              <a:ext uri="{FF2B5EF4-FFF2-40B4-BE49-F238E27FC236}">
                <a16:creationId xmlns:a16="http://schemas.microsoft.com/office/drawing/2014/main" id="{0BA3261D-5F2F-DD4B-ADEC-BACA74BF368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2539629823"/>
      </p:ext>
    </p:extLst>
  </p:cSld>
  <p:clrMapOvr>
    <a:masterClrMapping/>
  </p:clrMapOvr>
  <mc:AlternateContent xmlns:mc="http://schemas.openxmlformats.org/markup-compatibility/2006" xmlns:p14="http://schemas.microsoft.com/office/powerpoint/2010/main">
    <mc:Choice Requires="p14">
      <p:transition spd="slow" p14:dur="2000" advTm="292947"/>
    </mc:Choice>
    <mc:Fallback xmlns="">
      <p:transition spd="slow" advTm="2929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Von der Gruppe zur Handlung (1)</a:t>
            </a:r>
          </a:p>
        </p:txBody>
      </p:sp>
      <p:sp>
        <p:nvSpPr>
          <p:cNvPr id="3" name="Inhaltsplatzhalter 2"/>
          <p:cNvSpPr>
            <a:spLocks noGrp="1"/>
          </p:cNvSpPr>
          <p:nvPr>
            <p:ph idx="1"/>
          </p:nvPr>
        </p:nvSpPr>
        <p:spPr/>
        <p:txBody>
          <a:bodyPr/>
          <a:lstStyle/>
          <a:p>
            <a:pPr>
              <a:spcBef>
                <a:spcPts val="600"/>
              </a:spcBef>
            </a:pPr>
            <a:r>
              <a:rPr lang="de-CH" dirty="0"/>
              <a:t>Gruppenbezogenes Kulturverständnis (z.B. Multikultureller Ansatz, Interkultureller Ansatz)</a:t>
            </a:r>
          </a:p>
          <a:p>
            <a:pPr marL="285750" indent="-285750">
              <a:spcBef>
                <a:spcPts val="600"/>
              </a:spcBef>
              <a:buFont typeface="Symbol" panose="05050102010706020507" pitchFamily="18" charset="2"/>
              <a:buChar char="-"/>
            </a:pPr>
            <a:r>
              <a:rPr lang="de-CH" dirty="0"/>
              <a:t>Ausgehend vom Konzept einer abgeschlossenen, homogenen Grossgruppe (Nationalstaat mit ethnischer, sprachlicher und religiöser Zugehörigkeit)</a:t>
            </a:r>
          </a:p>
          <a:p>
            <a:pPr marL="285750" indent="-285750">
              <a:spcBef>
                <a:spcPts val="600"/>
              </a:spcBef>
              <a:buFont typeface="Symbol" panose="05050102010706020507" pitchFamily="18" charset="2"/>
              <a:buChar char="-"/>
            </a:pPr>
            <a:r>
              <a:rPr lang="de-CH" dirty="0"/>
              <a:t>Kultur als Lebensweise oder Mentalität einer Gruppe</a:t>
            </a:r>
          </a:p>
          <a:p>
            <a:pPr marL="285750" indent="-285750">
              <a:spcBef>
                <a:spcPts val="600"/>
              </a:spcBef>
              <a:buFont typeface="Symbol" panose="05050102010706020507" pitchFamily="18" charset="2"/>
              <a:buChar char="-"/>
            </a:pPr>
            <a:r>
              <a:rPr lang="de-CH" dirty="0"/>
              <a:t>Durch soziale Lernprozesse verinnerlichtes System von Werten, Normen, Symbolen</a:t>
            </a:r>
          </a:p>
        </p:txBody>
      </p:sp>
      <p:sp>
        <p:nvSpPr>
          <p:cNvPr id="4" name="Datumsplatzhalter 3"/>
          <p:cNvSpPr>
            <a:spLocks noGrp="1"/>
          </p:cNvSpPr>
          <p:nvPr>
            <p:ph type="dt" sz="half" idx="10"/>
          </p:nvPr>
        </p:nvSpPr>
        <p:spPr/>
        <p:txBody>
          <a:bodyPr/>
          <a:lstStyle/>
          <a:p>
            <a:fld id="{55DEFF01-2D73-4C5E-9EFF-7CA45581418C}" type="datetime1">
              <a:rPr lang="de-CH" smtClean="0"/>
              <a:pPr/>
              <a:t>23.03.20</a:t>
            </a:fld>
            <a:endParaRPr lang="de-CH" dirty="0"/>
          </a:p>
        </p:txBody>
      </p:sp>
      <p:sp>
        <p:nvSpPr>
          <p:cNvPr id="5" name="Foliennummernplatzhalter 4"/>
          <p:cNvSpPr>
            <a:spLocks noGrp="1"/>
          </p:cNvSpPr>
          <p:nvPr>
            <p:ph type="sldNum" sz="quarter" idx="12"/>
          </p:nvPr>
        </p:nvSpPr>
        <p:spPr/>
        <p:txBody>
          <a:bodyPr/>
          <a:lstStyle/>
          <a:p>
            <a:r>
              <a:rPr lang="de-CH"/>
              <a:t>Seite </a:t>
            </a:r>
            <a:fld id="{298DDF54-96CA-4706-AFE9-54D71408EAE8}" type="slidenum">
              <a:rPr lang="de-CH" smtClean="0"/>
              <a:pPr/>
              <a:t>2</a:t>
            </a:fld>
            <a:endParaRPr lang="de-CH" dirty="0"/>
          </a:p>
        </p:txBody>
      </p:sp>
      <p:pic>
        <p:nvPicPr>
          <p:cNvPr id="8" name="Audio 7">
            <a:hlinkClick r:id="" action="ppaction://media"/>
            <a:extLst>
              <a:ext uri="{FF2B5EF4-FFF2-40B4-BE49-F238E27FC236}">
                <a16:creationId xmlns:a16="http://schemas.microsoft.com/office/drawing/2014/main" id="{FBF7CEA6-A20B-2D4F-AD3F-DA84D4A2C4F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435000243"/>
      </p:ext>
    </p:extLst>
  </p:cSld>
  <p:clrMapOvr>
    <a:masterClrMapping/>
  </p:clrMapOvr>
  <mc:AlternateContent xmlns:mc="http://schemas.openxmlformats.org/markup-compatibility/2006" xmlns:p14="http://schemas.microsoft.com/office/powerpoint/2010/main">
    <mc:Choice Requires="p14">
      <p:transition spd="slow" p14:dur="2000" advTm="147362"/>
    </mc:Choice>
    <mc:Fallback xmlns="">
      <p:transition spd="slow" advTm="1473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Von der Gruppe zur Handlung (2)</a:t>
            </a:r>
          </a:p>
        </p:txBody>
      </p:sp>
      <p:sp>
        <p:nvSpPr>
          <p:cNvPr id="3" name="Inhaltsplatzhalter 2"/>
          <p:cNvSpPr>
            <a:spLocks noGrp="1"/>
          </p:cNvSpPr>
          <p:nvPr>
            <p:ph idx="1"/>
          </p:nvPr>
        </p:nvSpPr>
        <p:spPr/>
        <p:txBody>
          <a:bodyPr/>
          <a:lstStyle/>
          <a:p>
            <a:pPr>
              <a:spcBef>
                <a:spcPts val="600"/>
              </a:spcBef>
            </a:pPr>
            <a:r>
              <a:rPr lang="de-CH" dirty="0"/>
              <a:t>Handlungsbezogenes Kulturverständnis (z.B. Transkultureller Ansatz)</a:t>
            </a:r>
          </a:p>
          <a:p>
            <a:pPr marL="285750" indent="-285750">
              <a:spcBef>
                <a:spcPts val="600"/>
              </a:spcBef>
              <a:buFont typeface="Symbol" panose="05050102010706020507" pitchFamily="18" charset="2"/>
              <a:buChar char="-"/>
            </a:pPr>
            <a:r>
              <a:rPr lang="de-CH" dirty="0"/>
              <a:t>Ausgehend von Individuen, die verschiedene soziokulturelle Kontexte durchlaufen, eine Vielzahl von Werten und Normen verinnerlichen und verarbeiten, diese Werte und Normen immer wieder verändern, eine komplexe kulturelle Identität haben, unterschiedlichste Gemeinsamkeiten und Unterschiede haben</a:t>
            </a:r>
          </a:p>
          <a:p>
            <a:pPr marL="285750" indent="-285750">
              <a:spcBef>
                <a:spcPts val="600"/>
              </a:spcBef>
              <a:buFont typeface="Symbol" panose="05050102010706020507" pitchFamily="18" charset="2"/>
              <a:buChar char="-"/>
            </a:pPr>
            <a:r>
              <a:rPr lang="de-CH" dirty="0"/>
              <a:t>Kultur als Muster oder Stil, etwas wahrzunehmen, zu denken oder zu tun</a:t>
            </a:r>
          </a:p>
          <a:p>
            <a:pPr marL="285750" indent="-285750">
              <a:spcBef>
                <a:spcPts val="600"/>
              </a:spcBef>
              <a:buFont typeface="Symbol" panose="05050102010706020507" pitchFamily="18" charset="2"/>
              <a:buChar char="-"/>
            </a:pPr>
            <a:r>
              <a:rPr lang="de-CH" dirty="0"/>
              <a:t>In unterschiedlichen sozialen Kontexten verinnerlicht, um die Welt zu deuten, mit anderen zu kommunizieren und zielgerichtet zu handeln</a:t>
            </a:r>
          </a:p>
          <a:p>
            <a:pPr marL="285750" indent="-285750">
              <a:spcBef>
                <a:spcPts val="600"/>
              </a:spcBef>
              <a:buFont typeface="Symbol" panose="05050102010706020507" pitchFamily="18" charset="2"/>
              <a:buChar char="-"/>
            </a:pPr>
            <a:endParaRPr lang="de-CH" dirty="0"/>
          </a:p>
          <a:p>
            <a:pPr>
              <a:spcBef>
                <a:spcPts val="600"/>
              </a:spcBef>
            </a:pPr>
            <a:endParaRPr lang="de-CH" dirty="0"/>
          </a:p>
        </p:txBody>
      </p:sp>
      <p:sp>
        <p:nvSpPr>
          <p:cNvPr id="4" name="Datumsplatzhalter 3"/>
          <p:cNvSpPr>
            <a:spLocks noGrp="1"/>
          </p:cNvSpPr>
          <p:nvPr>
            <p:ph type="dt" sz="half" idx="10"/>
          </p:nvPr>
        </p:nvSpPr>
        <p:spPr/>
        <p:txBody>
          <a:bodyPr/>
          <a:lstStyle/>
          <a:p>
            <a:fld id="{55DEFF01-2D73-4C5E-9EFF-7CA45581418C}" type="datetime1">
              <a:rPr lang="de-CH" smtClean="0"/>
              <a:pPr/>
              <a:t>23.03.20</a:t>
            </a:fld>
            <a:endParaRPr lang="de-CH" dirty="0"/>
          </a:p>
        </p:txBody>
      </p:sp>
      <p:sp>
        <p:nvSpPr>
          <p:cNvPr id="5" name="Foliennummernplatzhalter 4"/>
          <p:cNvSpPr>
            <a:spLocks noGrp="1"/>
          </p:cNvSpPr>
          <p:nvPr>
            <p:ph type="sldNum" sz="quarter" idx="12"/>
          </p:nvPr>
        </p:nvSpPr>
        <p:spPr/>
        <p:txBody>
          <a:bodyPr/>
          <a:lstStyle/>
          <a:p>
            <a:r>
              <a:rPr lang="de-CH"/>
              <a:t>Seite </a:t>
            </a:r>
            <a:fld id="{298DDF54-96CA-4706-AFE9-54D71408EAE8}" type="slidenum">
              <a:rPr lang="de-CH" smtClean="0"/>
              <a:pPr/>
              <a:t>3</a:t>
            </a:fld>
            <a:endParaRPr lang="de-CH" dirty="0"/>
          </a:p>
        </p:txBody>
      </p:sp>
      <p:pic>
        <p:nvPicPr>
          <p:cNvPr id="6" name="Audio 5">
            <a:hlinkClick r:id="" action="ppaction://media"/>
            <a:extLst>
              <a:ext uri="{FF2B5EF4-FFF2-40B4-BE49-F238E27FC236}">
                <a16:creationId xmlns:a16="http://schemas.microsoft.com/office/drawing/2014/main" id="{9B204EE8-71D2-FB42-83F5-775A05E9B77C}"/>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4114800"/>
            <a:ext cx="812800" cy="812800"/>
          </a:xfrm>
          <a:prstGeom prst="rect">
            <a:avLst/>
          </a:prstGeom>
        </p:spPr>
      </p:pic>
    </p:spTree>
    <p:extLst>
      <p:ext uri="{BB962C8B-B14F-4D97-AF65-F5344CB8AC3E}">
        <p14:creationId xmlns:p14="http://schemas.microsoft.com/office/powerpoint/2010/main" val="757536961"/>
      </p:ext>
    </p:extLst>
  </p:cSld>
  <p:clrMapOvr>
    <a:masterClrMapping/>
  </p:clrMapOvr>
  <mc:AlternateContent xmlns:mc="http://schemas.openxmlformats.org/markup-compatibility/2006" xmlns:p14="http://schemas.microsoft.com/office/powerpoint/2010/main">
    <mc:Choice Requires="p14">
      <p:transition spd="slow" p14:dur="2000" advTm="256994"/>
    </mc:Choice>
    <mc:Fallback xmlns="">
      <p:transition spd="slow" advTm="2569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uzh_praesentation_d">
  <a:themeElements>
    <a:clrScheme name="UZH">
      <a:dk1>
        <a:srgbClr val="000000"/>
      </a:dk1>
      <a:lt1>
        <a:srgbClr val="FFFFFF"/>
      </a:lt1>
      <a:dk2>
        <a:srgbClr val="0028A5"/>
      </a:dk2>
      <a:lt2>
        <a:srgbClr val="808080"/>
      </a:lt2>
      <a:accent1>
        <a:srgbClr val="0028A5"/>
      </a:accent1>
      <a:accent2>
        <a:srgbClr val="667EC9"/>
      </a:accent2>
      <a:accent3>
        <a:srgbClr val="A3B5C5"/>
      </a:accent3>
      <a:accent4>
        <a:srgbClr val="C8CED4"/>
      </a:accent4>
      <a:accent5>
        <a:srgbClr val="DC6027"/>
      </a:accent5>
      <a:accent6>
        <a:srgbClr val="EAA07D"/>
      </a:accent6>
      <a:hlink>
        <a:srgbClr val="DC6027"/>
      </a:hlink>
      <a:folHlink>
        <a:srgbClr val="000000"/>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Uni ZH">
        <a:dk1>
          <a:srgbClr val="000000"/>
        </a:dk1>
        <a:lt1>
          <a:srgbClr val="FFFFFF"/>
        </a:lt1>
        <a:dk2>
          <a:srgbClr val="0028A5"/>
        </a:dk2>
        <a:lt2>
          <a:srgbClr val="808080"/>
        </a:lt2>
        <a:accent1>
          <a:srgbClr val="0028A5"/>
        </a:accent1>
        <a:accent2>
          <a:srgbClr val="A3ADB7"/>
        </a:accent2>
        <a:accent3>
          <a:srgbClr val="DC6027"/>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uzh_praesentation_d</Template>
  <TotalTime>0</TotalTime>
  <Words>268</Words>
  <Application>Microsoft Macintosh PowerPoint</Application>
  <PresentationFormat>Bildschirmpräsentation (16:9)</PresentationFormat>
  <Paragraphs>22</Paragraphs>
  <Slides>3</Slides>
  <Notes>0</Notes>
  <HiddenSlides>0</HiddenSlides>
  <MMClips>3</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vt:i4>
      </vt:variant>
    </vt:vector>
  </HeadingPairs>
  <TitlesOfParts>
    <vt:vector size="6" baseType="lpstr">
      <vt:lpstr>Arial</vt:lpstr>
      <vt:lpstr>Symbol</vt:lpstr>
      <vt:lpstr>uzh_praesentation_d</vt:lpstr>
      <vt:lpstr>Transkulturalität </vt:lpstr>
      <vt:lpstr>Von der Gruppe zur Handlung (1)</vt:lpstr>
      <vt:lpstr>Von der Gruppe zur Handlung (2)</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steht der Titel der Präsentation</dc:title>
  <dc:creator>rost</dc:creator>
  <dc:description>Vorlage uzh_praesentation_d MSO2007 v1 7.5.2010</dc:description>
  <cp:lastModifiedBy>Microsoft Office User</cp:lastModifiedBy>
  <cp:revision>408</cp:revision>
  <dcterms:created xsi:type="dcterms:W3CDTF">2015-03-09T12:00:46Z</dcterms:created>
  <dcterms:modified xsi:type="dcterms:W3CDTF">2020-03-23T17:36:42Z</dcterms:modified>
</cp:coreProperties>
</file>